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0"/>
  </p:notesMasterIdLst>
  <p:sldIdLst>
    <p:sldId id="256" r:id="rId2"/>
    <p:sldId id="257" r:id="rId3"/>
    <p:sldId id="258" r:id="rId4"/>
    <p:sldId id="262" r:id="rId5"/>
    <p:sldId id="259" r:id="rId6"/>
    <p:sldId id="263" r:id="rId7"/>
    <p:sldId id="260" r:id="rId8"/>
    <p:sldId id="261" r:id="rId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82437" autoAdjust="0"/>
  </p:normalViewPr>
  <p:slideViewPr>
    <p:cSldViewPr>
      <p:cViewPr varScale="1">
        <p:scale>
          <a:sx n="60" d="100"/>
          <a:sy n="60" d="100"/>
        </p:scale>
        <p:origin x="-1620" y="-78"/>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BA3D344-63F4-407B-9398-CB8A7BEF14BC}" type="datetimeFigureOut">
              <a:rPr lang="en-US" smtClean="0"/>
              <a:pPr/>
              <a:t>18-Oct-17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700E437-C665-442B-8C58-2119F7A0164E}" type="slidenum">
              <a:rPr lang="en-US" smtClean="0"/>
              <a:pPr/>
              <a:t>‹#›</a:t>
            </a:fld>
            <a:endParaRPr lang="en-US"/>
          </a:p>
        </p:txBody>
      </p:sp>
    </p:spTree>
    <p:extLst>
      <p:ext uri="{BB962C8B-B14F-4D97-AF65-F5344CB8AC3E}">
        <p14:creationId xmlns:p14="http://schemas.microsoft.com/office/powerpoint/2010/main" xmlns="" val="32255212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For instance, researchers have been lately concerned with the cure for diabetes and heart diseases because statistics show that these conditions have led to the death of many people. Heart diseases are especially associated with the old people. </a:t>
            </a:r>
          </a:p>
          <a:p>
            <a:endParaRPr lang="en-US" dirty="0"/>
          </a:p>
        </p:txBody>
      </p:sp>
      <p:sp>
        <p:nvSpPr>
          <p:cNvPr id="4" name="Slide Number Placeholder 3"/>
          <p:cNvSpPr>
            <a:spLocks noGrp="1"/>
          </p:cNvSpPr>
          <p:nvPr>
            <p:ph type="sldNum" sz="quarter" idx="10"/>
          </p:nvPr>
        </p:nvSpPr>
        <p:spPr/>
        <p:txBody>
          <a:bodyPr/>
          <a:lstStyle/>
          <a:p>
            <a:fld id="{3700E437-C665-442B-8C58-2119F7A0164E}" type="slidenum">
              <a:rPr lang="en-US" smtClean="0"/>
              <a:pPr/>
              <a:t>2</a:t>
            </a:fld>
            <a:endParaRPr lang="en-US"/>
          </a:p>
        </p:txBody>
      </p:sp>
    </p:spTree>
    <p:extLst>
      <p:ext uri="{BB962C8B-B14F-4D97-AF65-F5344CB8AC3E}">
        <p14:creationId xmlns:p14="http://schemas.microsoft.com/office/powerpoint/2010/main" xmlns="" val="39446584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To conquer these effects, personal protection is highly helpful and in this case an individual can dress warmly so that they may avoid any further effects of the climatic change. </a:t>
            </a:r>
          </a:p>
          <a:p>
            <a:endParaRPr lang="en-US" dirty="0"/>
          </a:p>
        </p:txBody>
      </p:sp>
      <p:sp>
        <p:nvSpPr>
          <p:cNvPr id="4" name="Slide Number Placeholder 3"/>
          <p:cNvSpPr>
            <a:spLocks noGrp="1"/>
          </p:cNvSpPr>
          <p:nvPr>
            <p:ph type="sldNum" sz="quarter" idx="10"/>
          </p:nvPr>
        </p:nvSpPr>
        <p:spPr/>
        <p:txBody>
          <a:bodyPr/>
          <a:lstStyle/>
          <a:p>
            <a:fld id="{3700E437-C665-442B-8C58-2119F7A0164E}" type="slidenum">
              <a:rPr lang="en-US" smtClean="0"/>
              <a:pPr/>
              <a:t>5</a:t>
            </a:fld>
            <a:endParaRPr lang="en-US"/>
          </a:p>
        </p:txBody>
      </p:sp>
    </p:spTree>
    <p:extLst>
      <p:ext uri="{BB962C8B-B14F-4D97-AF65-F5344CB8AC3E}">
        <p14:creationId xmlns:p14="http://schemas.microsoft.com/office/powerpoint/2010/main" xmlns="" val="27465298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This situation is geared by the occurrence of drought which leads to lack of enough food to the affected community. This is because the affected community level of agriculture fails because crops cannot survive with lack of rain.</a:t>
            </a:r>
          </a:p>
          <a:p>
            <a:endParaRPr lang="en-US" dirty="0"/>
          </a:p>
        </p:txBody>
      </p:sp>
      <p:sp>
        <p:nvSpPr>
          <p:cNvPr id="4" name="Slide Number Placeholder 3"/>
          <p:cNvSpPr>
            <a:spLocks noGrp="1"/>
          </p:cNvSpPr>
          <p:nvPr>
            <p:ph type="sldNum" sz="quarter" idx="10"/>
          </p:nvPr>
        </p:nvSpPr>
        <p:spPr/>
        <p:txBody>
          <a:bodyPr/>
          <a:lstStyle/>
          <a:p>
            <a:fld id="{3700E437-C665-442B-8C58-2119F7A0164E}" type="slidenum">
              <a:rPr lang="en-US" smtClean="0"/>
              <a:pPr/>
              <a:t>7</a:t>
            </a:fld>
            <a:endParaRPr lang="en-US"/>
          </a:p>
        </p:txBody>
      </p:sp>
    </p:spTree>
    <p:extLst>
      <p:ext uri="{BB962C8B-B14F-4D97-AF65-F5344CB8AC3E}">
        <p14:creationId xmlns:p14="http://schemas.microsoft.com/office/powerpoint/2010/main" xmlns="" val="3515489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en-US" smtClean="0"/>
              <a:t>Click to edit Master title style</a:t>
            </a:r>
            <a:endParaRPr kumimoji="0" lang="en-US"/>
          </a:p>
        </p:txBody>
      </p:sp>
      <p:sp>
        <p:nvSpPr>
          <p:cNvPr id="28" name="Date Placeholder 27"/>
          <p:cNvSpPr>
            <a:spLocks noGrp="1"/>
          </p:cNvSpPr>
          <p:nvPr>
            <p:ph type="dt" sz="half" idx="10"/>
          </p:nvPr>
        </p:nvSpPr>
        <p:spPr/>
        <p:txBody>
          <a:bodyPr/>
          <a:lstStyle/>
          <a:p>
            <a:fld id="{95197B19-C68A-4EBC-970B-8334B2C5B9C1}" type="datetimeFigureOut">
              <a:rPr lang="en-US" smtClean="0"/>
              <a:pPr/>
              <a:t>18-Oct-17</a:t>
            </a:fld>
            <a:endParaRPr lang="en-US"/>
          </a:p>
        </p:txBody>
      </p:sp>
      <p:sp>
        <p:nvSpPr>
          <p:cNvPr id="17" name="Footer Placeholder 16"/>
          <p:cNvSpPr>
            <a:spLocks noGrp="1"/>
          </p:cNvSpPr>
          <p:nvPr>
            <p:ph type="ftr" sz="quarter" idx="11"/>
          </p:nvPr>
        </p:nvSpPr>
        <p:spPr/>
        <p:txBody>
          <a:bodyPr/>
          <a:lstStyle/>
          <a:p>
            <a:endParaRPr lang="en-US"/>
          </a:p>
        </p:txBody>
      </p:sp>
      <p:sp>
        <p:nvSpPr>
          <p:cNvPr id="29" name="Slide Number Placeholder 28"/>
          <p:cNvSpPr>
            <a:spLocks noGrp="1"/>
          </p:cNvSpPr>
          <p:nvPr>
            <p:ph type="sldNum" sz="quarter" idx="12"/>
          </p:nvPr>
        </p:nvSpPr>
        <p:spPr/>
        <p:txBody>
          <a:bodyPr/>
          <a:lstStyle/>
          <a:p>
            <a:fld id="{52A40910-B5AB-43CD-9A12-BD5BBAD5A521}" type="slidenum">
              <a:rPr lang="en-US" smtClean="0"/>
              <a:pPr/>
              <a:t>‹#›</a:t>
            </a:fld>
            <a:endParaRPr lang="en-US"/>
          </a:p>
        </p:txBody>
      </p:sp>
      <p:sp>
        <p:nvSpPr>
          <p:cNvPr id="9" name="Subtitle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95197B19-C68A-4EBC-970B-8334B2C5B9C1}" type="datetimeFigureOut">
              <a:rPr lang="en-US" smtClean="0"/>
              <a:pPr/>
              <a:t>18-Oct-17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A40910-B5AB-43CD-9A12-BD5BBAD5A521}"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95197B19-C68A-4EBC-970B-8334B2C5B9C1}" type="datetimeFigureOut">
              <a:rPr lang="en-US" smtClean="0"/>
              <a:pPr/>
              <a:t>18-Oct-17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7924800" y="6416675"/>
            <a:ext cx="762000" cy="365125"/>
          </a:xfrm>
        </p:spPr>
        <p:txBody>
          <a:bodyPr/>
          <a:lstStyle/>
          <a:p>
            <a:fld id="{52A40910-B5AB-43CD-9A12-BD5BBAD5A521}"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95197B19-C68A-4EBC-970B-8334B2C5B9C1}" type="datetimeFigureOut">
              <a:rPr lang="en-US" smtClean="0"/>
              <a:pPr/>
              <a:t>18-Oct-17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2A40910-B5AB-43CD-9A12-BD5BBAD5A521}"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95197B19-C68A-4EBC-970B-8334B2C5B9C1}" type="datetimeFigureOut">
              <a:rPr lang="en-US" smtClean="0"/>
              <a:pPr/>
              <a:t>18-Oct-17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2A40910-B5AB-43CD-9A12-BD5BBAD5A521}"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95197B19-C68A-4EBC-970B-8334B2C5B9C1}" type="datetimeFigureOut">
              <a:rPr lang="en-US" smtClean="0"/>
              <a:pPr/>
              <a:t>18-Oct-17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2A40910-B5AB-43CD-9A12-BD5BBAD5A521}"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5197B19-C68A-4EBC-970B-8334B2C5B9C1}" type="datetimeFigureOut">
              <a:rPr lang="en-US" smtClean="0"/>
              <a:pPr/>
              <a:t>18-Oct-17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2A40910-B5AB-43CD-9A12-BD5BBAD5A521}"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95197B19-C68A-4EBC-970B-8334B2C5B9C1}" type="datetimeFigureOut">
              <a:rPr lang="en-US" smtClean="0"/>
              <a:pPr/>
              <a:t>18-Oct-17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2A40910-B5AB-43CD-9A12-BD5BBAD5A521}"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en-US" smtClean="0">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4" name="Text Placeholder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95197B19-C68A-4EBC-970B-8334B2C5B9C1}" type="datetimeFigureOut">
              <a:rPr lang="en-US" smtClean="0"/>
              <a:pPr/>
              <a:t>18-Oct-17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2A40910-B5AB-43CD-9A12-BD5BBAD5A521}"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95197B19-C68A-4EBC-970B-8334B2C5B9C1}" type="datetimeFigureOut">
              <a:rPr lang="en-US" smtClean="0"/>
              <a:pPr/>
              <a:t>18-Oct-17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A40910-B5AB-43CD-9A12-BD5BBAD5A521}"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95197B19-C68A-4EBC-970B-8334B2C5B9C1}" type="datetimeFigureOut">
              <a:rPr lang="en-US" smtClean="0"/>
              <a:pPr/>
              <a:t>18-Oct-17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A40910-B5AB-43CD-9A12-BD5BBAD5A521}"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95197B19-C68A-4EBC-970B-8334B2C5B9C1}" type="datetimeFigureOut">
              <a:rPr lang="en-US" smtClean="0"/>
              <a:pPr/>
              <a:t>18-Oct-17</a:t>
            </a:fld>
            <a:endParaRPr lang="en-US"/>
          </a:p>
        </p:txBody>
      </p:sp>
      <p:sp>
        <p:nvSpPr>
          <p:cNvPr id="3" name="Footer Placeholder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en-US"/>
          </a:p>
        </p:txBody>
      </p:sp>
      <p:sp>
        <p:nvSpPr>
          <p:cNvPr id="23" name="Slide Number Placeholder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52A40910-B5AB-43CD-9A12-BD5BBAD5A521}"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Public health</a:t>
            </a:r>
            <a:endParaRPr lang="en-US" dirty="0"/>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xmlns="" val="31666152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effectLst/>
              </a:rPr>
              <a:t>History of Public Health</a:t>
            </a:r>
            <a:br>
              <a:rPr lang="en-US" dirty="0">
                <a:effectLst/>
              </a:rPr>
            </a:br>
            <a:endParaRPr lang="en-US" dirty="0"/>
          </a:p>
        </p:txBody>
      </p:sp>
      <p:sp>
        <p:nvSpPr>
          <p:cNvPr id="3" name="Content Placeholder 2"/>
          <p:cNvSpPr>
            <a:spLocks noGrp="1"/>
          </p:cNvSpPr>
          <p:nvPr>
            <p:ph idx="1"/>
          </p:nvPr>
        </p:nvSpPr>
        <p:spPr/>
        <p:txBody>
          <a:bodyPr>
            <a:normAutofit lnSpcReduction="10000"/>
          </a:bodyPr>
          <a:lstStyle/>
          <a:p>
            <a:endParaRPr lang="en-US" dirty="0" smtClean="0"/>
          </a:p>
          <a:p>
            <a:endParaRPr lang="en-US" dirty="0" smtClean="0"/>
          </a:p>
          <a:p>
            <a:r>
              <a:rPr lang="en-US" dirty="0" smtClean="0"/>
              <a:t>Public </a:t>
            </a:r>
            <a:r>
              <a:rPr lang="en-US" dirty="0"/>
              <a:t>health has been an issue of concern for the past decades. </a:t>
            </a:r>
          </a:p>
          <a:p>
            <a:endParaRPr lang="en-US" dirty="0" smtClean="0"/>
          </a:p>
          <a:p>
            <a:endParaRPr lang="en-US" dirty="0"/>
          </a:p>
          <a:p>
            <a:endParaRPr lang="en-US" dirty="0" smtClean="0"/>
          </a:p>
          <a:p>
            <a:r>
              <a:rPr lang="en-US" dirty="0" smtClean="0"/>
              <a:t>This </a:t>
            </a:r>
            <a:r>
              <a:rPr lang="en-US" dirty="0"/>
              <a:t>is because many diseases have posed a challenge in that their cure cannot be found or rather it took too long to be found</a:t>
            </a:r>
          </a:p>
        </p:txBody>
      </p:sp>
    </p:spTree>
    <p:extLst>
      <p:ext uri="{BB962C8B-B14F-4D97-AF65-F5344CB8AC3E}">
        <p14:creationId xmlns:p14="http://schemas.microsoft.com/office/powerpoint/2010/main" xmlns="" val="21431889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effectLst/>
              </a:rPr>
              <a:t>Climate Change in Public Health </a:t>
            </a:r>
            <a:br>
              <a:rPr lang="en-US" dirty="0">
                <a:effectLst/>
              </a:rPr>
            </a:br>
            <a:endParaRPr lang="en-US" dirty="0"/>
          </a:p>
        </p:txBody>
      </p:sp>
      <p:sp>
        <p:nvSpPr>
          <p:cNvPr id="3" name="Content Placeholder 2"/>
          <p:cNvSpPr>
            <a:spLocks noGrp="1"/>
          </p:cNvSpPr>
          <p:nvPr>
            <p:ph idx="1"/>
          </p:nvPr>
        </p:nvSpPr>
        <p:spPr/>
        <p:txBody>
          <a:bodyPr/>
          <a:lstStyle/>
          <a:p>
            <a:r>
              <a:rPr lang="en-US" dirty="0"/>
              <a:t>Climatic conditions affect different people depending on the degree of exposure.</a:t>
            </a:r>
          </a:p>
          <a:p>
            <a:endParaRPr lang="en-US" dirty="0" smtClean="0"/>
          </a:p>
          <a:p>
            <a:endParaRPr lang="en-US" dirty="0"/>
          </a:p>
          <a:p>
            <a:endParaRPr lang="en-US" dirty="0" smtClean="0"/>
          </a:p>
          <a:p>
            <a:endParaRPr lang="en-US" dirty="0"/>
          </a:p>
        </p:txBody>
      </p:sp>
    </p:spTree>
    <p:extLst>
      <p:ext uri="{BB962C8B-B14F-4D97-AF65-F5344CB8AC3E}">
        <p14:creationId xmlns:p14="http://schemas.microsoft.com/office/powerpoint/2010/main" xmlns="" val="35640731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a:t>Health hazards can come as a result of climatic changes in a specific region and this requires people to stay protected or rather prepared for anything of the sort. </a:t>
            </a:r>
          </a:p>
          <a:p>
            <a:endParaRPr lang="en-US" dirty="0"/>
          </a:p>
        </p:txBody>
      </p:sp>
    </p:spTree>
    <p:extLst>
      <p:ext uri="{BB962C8B-B14F-4D97-AF65-F5344CB8AC3E}">
        <p14:creationId xmlns:p14="http://schemas.microsoft.com/office/powerpoint/2010/main" xmlns="" val="8733935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a:t>Climatic and weather changes can be as a result of rising temperatures, droughts, and heavy rains.</a:t>
            </a:r>
          </a:p>
          <a:p>
            <a:r>
              <a:rPr lang="en-US" dirty="0" smtClean="0"/>
              <a:t>For </a:t>
            </a:r>
            <a:r>
              <a:rPr lang="en-US" dirty="0"/>
              <a:t>example, one may suffer from pneumonia or colds due to increased cold depending on their response to the weather. </a:t>
            </a:r>
          </a:p>
          <a:p>
            <a:endParaRPr lang="en-US" dirty="0"/>
          </a:p>
        </p:txBody>
      </p:sp>
    </p:spTree>
    <p:extLst>
      <p:ext uri="{BB962C8B-B14F-4D97-AF65-F5344CB8AC3E}">
        <p14:creationId xmlns:p14="http://schemas.microsoft.com/office/powerpoint/2010/main" xmlns="" val="23024994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a:t>Heavy rains lead to increased wind which brings in the effect of cold and this has a direct effect to human health. </a:t>
            </a:r>
          </a:p>
          <a:p>
            <a:endParaRPr lang="en-US" dirty="0"/>
          </a:p>
        </p:txBody>
      </p:sp>
    </p:spTree>
    <p:extLst>
      <p:ext uri="{BB962C8B-B14F-4D97-AF65-F5344CB8AC3E}">
        <p14:creationId xmlns:p14="http://schemas.microsoft.com/office/powerpoint/2010/main" xmlns="" val="14313106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effectLst/>
              </a:rPr>
              <a:t>Population Affected </a:t>
            </a:r>
            <a:br>
              <a:rPr lang="en-US" dirty="0">
                <a:effectLst/>
              </a:rPr>
            </a:br>
            <a:endParaRPr lang="en-US" dirty="0"/>
          </a:p>
        </p:txBody>
      </p:sp>
      <p:sp>
        <p:nvSpPr>
          <p:cNvPr id="3" name="Content Placeholder 2"/>
          <p:cNvSpPr>
            <a:spLocks noGrp="1"/>
          </p:cNvSpPr>
          <p:nvPr>
            <p:ph idx="1"/>
          </p:nvPr>
        </p:nvSpPr>
        <p:spPr/>
        <p:txBody>
          <a:bodyPr/>
          <a:lstStyle/>
          <a:p>
            <a:r>
              <a:rPr lang="en-US" dirty="0"/>
              <a:t>Mostly, climatic change affects children because they have a low immunity level which means they have higher chances of contracting diseases due weather changes.</a:t>
            </a:r>
          </a:p>
          <a:p>
            <a:endParaRPr lang="en-US" dirty="0" smtClean="0"/>
          </a:p>
          <a:p>
            <a:endParaRPr lang="en-US" dirty="0"/>
          </a:p>
          <a:p>
            <a:r>
              <a:rPr lang="en-US" dirty="0" smtClean="0"/>
              <a:t>Another </a:t>
            </a:r>
            <a:r>
              <a:rPr lang="en-US" dirty="0"/>
              <a:t>example may involve children suffering from health conditions which are as a result of lack of a balanced diet.</a:t>
            </a:r>
          </a:p>
          <a:p>
            <a:endParaRPr lang="en-US" dirty="0"/>
          </a:p>
        </p:txBody>
      </p:sp>
    </p:spTree>
    <p:extLst>
      <p:ext uri="{BB962C8B-B14F-4D97-AF65-F5344CB8AC3E}">
        <p14:creationId xmlns:p14="http://schemas.microsoft.com/office/powerpoint/2010/main" xmlns="" val="25850702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a:t>
            </a:r>
            <a:r>
              <a:rPr lang="en-US" dirty="0" smtClean="0"/>
              <a:t>eferences</a:t>
            </a:r>
            <a:endParaRPr lang="en-US" dirty="0"/>
          </a:p>
        </p:txBody>
      </p:sp>
      <p:sp>
        <p:nvSpPr>
          <p:cNvPr id="3" name="Content Placeholder 2"/>
          <p:cNvSpPr>
            <a:spLocks noGrp="1"/>
          </p:cNvSpPr>
          <p:nvPr>
            <p:ph idx="1"/>
          </p:nvPr>
        </p:nvSpPr>
        <p:spPr/>
        <p:txBody>
          <a:bodyPr/>
          <a:lstStyle/>
          <a:p>
            <a:r>
              <a:rPr lang="en-US" dirty="0"/>
              <a:t>CDC. (2017). “Climate and Health.” CDC.</a:t>
            </a:r>
          </a:p>
          <a:p>
            <a:r>
              <a:rPr lang="en-US" dirty="0"/>
              <a:t>Fallon, L. F. (2015). “History of Public Health.” Oxford Bibliographies.</a:t>
            </a:r>
          </a:p>
          <a:p>
            <a:r>
              <a:rPr lang="en-US" dirty="0"/>
              <a:t>Global Change. (2017). “The Impacts of Climate Change on Human Health in the United States: A Scientific Assessment.” </a:t>
            </a:r>
          </a:p>
        </p:txBody>
      </p:sp>
    </p:spTree>
    <p:extLst>
      <p:ext uri="{BB962C8B-B14F-4D97-AF65-F5344CB8AC3E}">
        <p14:creationId xmlns:p14="http://schemas.microsoft.com/office/powerpoint/2010/main" xmlns="" val="266827270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ex">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12</TotalTime>
  <Words>375</Words>
  <Application>Microsoft Office PowerPoint</Application>
  <PresentationFormat>On-screen Show (4:3)</PresentationFormat>
  <Paragraphs>32</Paragraphs>
  <Slides>8</Slides>
  <Notes>3</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Apex</vt:lpstr>
      <vt:lpstr>Public health</vt:lpstr>
      <vt:lpstr>History of Public Health </vt:lpstr>
      <vt:lpstr>Climate Change in Public Health  </vt:lpstr>
      <vt:lpstr>Slide 4</vt:lpstr>
      <vt:lpstr>Slide 5</vt:lpstr>
      <vt:lpstr>Slide 6</vt:lpstr>
      <vt:lpstr>Population Affected  </vt:lpstr>
      <vt:lpstr>References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Public health</dc:title>
  <dc:creator>Hellen</dc:creator>
  <cp:lastModifiedBy>John</cp:lastModifiedBy>
  <cp:revision>2</cp:revision>
  <dcterms:created xsi:type="dcterms:W3CDTF">2017-10-18T09:58:49Z</dcterms:created>
  <dcterms:modified xsi:type="dcterms:W3CDTF">2017-10-18T10:35:11Z</dcterms:modified>
</cp:coreProperties>
</file>